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1" r:id="rId5"/>
    <p:sldId id="267" r:id="rId6"/>
    <p:sldId id="264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8B2BD-3FEF-4597-B353-21CDE605CB06}" type="doc">
      <dgm:prSet loTypeId="urn:microsoft.com/office/officeart/2005/8/layout/cycle5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7A35717-1181-4B5F-B1CA-C44FFB0062D4}">
      <dgm:prSet phldrT="[Текст]" custT="1"/>
      <dgm:spPr/>
      <dgm:t>
        <a:bodyPr/>
        <a:lstStyle/>
        <a:p>
          <a:r>
            <a:rPr lang="en-US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Стратегические цели </a:t>
          </a:r>
        </a:p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(Дорожная карта)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CC769-C801-495D-91CD-8082C167C087}" type="parTrans" cxnId="{77FE6040-FEDD-47A5-AF5E-743C4CA39F05}">
      <dgm:prSet/>
      <dgm:spPr/>
      <dgm:t>
        <a:bodyPr/>
        <a:lstStyle/>
        <a:p>
          <a:endParaRPr lang="ru-RU"/>
        </a:p>
      </dgm:t>
    </dgm:pt>
    <dgm:pt modelId="{C4793F47-4B11-46BD-BEBB-E44E976F68CE}" type="sibTrans" cxnId="{77FE6040-FEDD-47A5-AF5E-743C4CA39F05}">
      <dgm:prSet/>
      <dgm:spPr/>
      <dgm:t>
        <a:bodyPr/>
        <a:lstStyle/>
        <a:p>
          <a:endParaRPr lang="ru-RU"/>
        </a:p>
      </dgm:t>
    </dgm:pt>
    <dgm:pt modelId="{9A7F3B13-2287-4166-97EC-F1A6FF2450D7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Модель компетенций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5640E7-DCD4-4222-BC74-508471A22B8C}" type="parTrans" cxnId="{27C264BE-266A-427C-9943-5CCDBBFAC551}">
      <dgm:prSet/>
      <dgm:spPr/>
      <dgm:t>
        <a:bodyPr/>
        <a:lstStyle/>
        <a:p>
          <a:endParaRPr lang="ru-RU"/>
        </a:p>
      </dgm:t>
    </dgm:pt>
    <dgm:pt modelId="{E3A2BF5E-5FDE-4A20-8DA6-A4B3C35B28EA}" type="sibTrans" cxnId="{27C264BE-266A-427C-9943-5CCDBBFAC551}">
      <dgm:prSet/>
      <dgm:spPr/>
      <dgm:t>
        <a:bodyPr/>
        <a:lstStyle/>
        <a:p>
          <a:endParaRPr lang="ru-RU"/>
        </a:p>
      </dgm:t>
    </dgm:pt>
    <dgm:pt modelId="{94CA0B4B-641E-44C3-95D0-AD6056DB432C}">
      <dgm:prSet phldrT="[Текст]" custT="1"/>
      <dgm:spPr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72000">
              <a:schemeClr val="accent4">
                <a:lumMod val="60000"/>
                <a:lumOff val="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Оценка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4EE80-4D52-4FF7-AF16-A1D0A3B5CA75}" type="parTrans" cxnId="{FE0E5F30-D13E-4000-98B1-8324FE981191}">
      <dgm:prSet/>
      <dgm:spPr/>
      <dgm:t>
        <a:bodyPr/>
        <a:lstStyle/>
        <a:p>
          <a:endParaRPr lang="ru-RU"/>
        </a:p>
      </dgm:t>
    </dgm:pt>
    <dgm:pt modelId="{2190D761-D5F4-4CF9-BD55-DC3E8D15CC6A}" type="sibTrans" cxnId="{FE0E5F30-D13E-4000-98B1-8324FE981191}">
      <dgm:prSet/>
      <dgm:spPr/>
      <dgm:t>
        <a:bodyPr/>
        <a:lstStyle/>
        <a:p>
          <a:endParaRPr lang="ru-RU"/>
        </a:p>
      </dgm:t>
    </dgm:pt>
    <dgm:pt modelId="{43D43483-A1DD-469A-A288-09947E75005E}">
      <dgm:prSet phldrT="[Текст]" custT="1"/>
      <dgm:spPr/>
      <dgm:t>
        <a:bodyPr/>
        <a:lstStyle/>
        <a:p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AC7066-74A8-4EC9-8FC9-10CE87F6DF79}" type="parTrans" cxnId="{2B7CF4CE-CC15-4799-B76C-36EC76C4D87C}">
      <dgm:prSet/>
      <dgm:spPr/>
      <dgm:t>
        <a:bodyPr/>
        <a:lstStyle/>
        <a:p>
          <a:endParaRPr lang="ru-RU"/>
        </a:p>
      </dgm:t>
    </dgm:pt>
    <dgm:pt modelId="{F63EB6B6-81E6-4A3E-8AA4-82EF07B1508B}" type="sibTrans" cxnId="{2B7CF4CE-CC15-4799-B76C-36EC76C4D87C}">
      <dgm:prSet/>
      <dgm:spPr/>
      <dgm:t>
        <a:bodyPr/>
        <a:lstStyle/>
        <a:p>
          <a:endParaRPr lang="ru-RU"/>
        </a:p>
      </dgm:t>
    </dgm:pt>
    <dgm:pt modelId="{3D0CF5F6-EF29-4C67-9F10-47DE617D41C4}">
      <dgm:prSet phldrT="[Текст]" custT="1"/>
      <dgm:spPr/>
      <dgm:t>
        <a:bodyPr/>
        <a:lstStyle/>
        <a:p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3F6BA-5497-484D-8D86-B940F2FCB518}" type="parTrans" cxnId="{A4780268-3588-4AD6-9858-A183FF528924}">
      <dgm:prSet/>
      <dgm:spPr/>
      <dgm:t>
        <a:bodyPr/>
        <a:lstStyle/>
        <a:p>
          <a:endParaRPr lang="ru-RU"/>
        </a:p>
      </dgm:t>
    </dgm:pt>
    <dgm:pt modelId="{5D8E2245-35B5-4F7C-B7BB-2FDB01611A4E}" type="sibTrans" cxnId="{A4780268-3588-4AD6-9858-A183FF528924}">
      <dgm:prSet/>
      <dgm:spPr/>
      <dgm:t>
        <a:bodyPr/>
        <a:lstStyle/>
        <a:p>
          <a:endParaRPr lang="ru-RU"/>
        </a:p>
      </dgm:t>
    </dgm:pt>
    <dgm:pt modelId="{9557E02B-27AC-417B-BA1D-D41ADD543F69}" type="pres">
      <dgm:prSet presAssocID="{9F78B2BD-3FEF-4597-B353-21CDE605CB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E56F1-EB62-4D46-8BE5-D50CB362DEC6}" type="pres">
      <dgm:prSet presAssocID="{47A35717-1181-4B5F-B1CA-C44FFB0062D4}" presName="node" presStyleLbl="node1" presStyleIdx="0" presStyleCnt="5" custScaleX="176543" custScaleY="58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BDAB6-16EF-41F7-93DD-59194FC290D1}" type="pres">
      <dgm:prSet presAssocID="{47A35717-1181-4B5F-B1CA-C44FFB0062D4}" presName="spNode" presStyleCnt="0"/>
      <dgm:spPr/>
    </dgm:pt>
    <dgm:pt modelId="{F6A0FBDA-A5AA-4730-A907-861E881CE529}" type="pres">
      <dgm:prSet presAssocID="{C4793F47-4B11-46BD-BEBB-E44E976F68C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F90893E-F471-4E47-82B1-C8A8671B5646}" type="pres">
      <dgm:prSet presAssocID="{9A7F3B13-2287-4166-97EC-F1A6FF2450D7}" presName="node" presStyleLbl="node1" presStyleIdx="1" presStyleCnt="5" custScaleX="153822" custScaleY="59571" custRadScaleRad="97008" custRadScaleInc="-51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2960A-02C3-4AD6-B766-0B78F9440298}" type="pres">
      <dgm:prSet presAssocID="{9A7F3B13-2287-4166-97EC-F1A6FF2450D7}" presName="spNode" presStyleCnt="0"/>
      <dgm:spPr/>
    </dgm:pt>
    <dgm:pt modelId="{F7CC2377-6C3F-4B69-BB77-612DD245A8EC}" type="pres">
      <dgm:prSet presAssocID="{E3A2BF5E-5FDE-4A20-8DA6-A4B3C35B28E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32958575-FA4D-4098-ACB7-01FC20C7FA93}" type="pres">
      <dgm:prSet presAssocID="{94CA0B4B-641E-44C3-95D0-AD6056DB432C}" presName="node" presStyleLbl="node1" presStyleIdx="2" presStyleCnt="5" custScaleX="99145" custScaleY="49209" custRadScaleRad="104112" custRadScaleInc="-184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01C01-38C5-41FE-8EDB-98D6B6C31D2D}" type="pres">
      <dgm:prSet presAssocID="{94CA0B4B-641E-44C3-95D0-AD6056DB432C}" presName="spNode" presStyleCnt="0"/>
      <dgm:spPr/>
    </dgm:pt>
    <dgm:pt modelId="{AFE7D3E5-10F5-4E56-8568-0EBF0CD9FF4D}" type="pres">
      <dgm:prSet presAssocID="{2190D761-D5F4-4CF9-BD55-DC3E8D15CC6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42C2672-1D87-46E9-926C-D074AD79968C}" type="pres">
      <dgm:prSet presAssocID="{43D43483-A1DD-469A-A288-09947E75005E}" presName="node" presStyleLbl="node1" presStyleIdx="3" presStyleCnt="5" custScaleX="335455" custRadScaleRad="76927" custRadScaleInc="-105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3A10B-AE56-4F78-B3B5-F37491A0BAB6}" type="pres">
      <dgm:prSet presAssocID="{43D43483-A1DD-469A-A288-09947E75005E}" presName="spNode" presStyleCnt="0"/>
      <dgm:spPr/>
    </dgm:pt>
    <dgm:pt modelId="{D990E1EE-A40F-4845-B9A5-3841BBF8ECA2}" type="pres">
      <dgm:prSet presAssocID="{F63EB6B6-81E6-4A3E-8AA4-82EF07B1508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29121BC-9160-40C8-A8D9-93CC6ABA2BBF}" type="pres">
      <dgm:prSet presAssocID="{3D0CF5F6-EF29-4C67-9F10-47DE617D41C4}" presName="node" presStyleLbl="node1" presStyleIdx="4" presStyleCnt="5" custScaleX="218788" custRadScaleRad="102551" custRadScaleInc="-1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DF1EC-C8CF-4133-B232-E6948A25EE3E}" type="pres">
      <dgm:prSet presAssocID="{3D0CF5F6-EF29-4C67-9F10-47DE617D41C4}" presName="spNode" presStyleCnt="0"/>
      <dgm:spPr/>
    </dgm:pt>
    <dgm:pt modelId="{9F04A422-9CA2-49FC-9CF0-2E0AD1302BF2}" type="pres">
      <dgm:prSet presAssocID="{5D8E2245-35B5-4F7C-B7BB-2FDB01611A4E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209C55DA-9DED-4788-9ACD-67D2A538AB94}" type="presOf" srcId="{47A35717-1181-4B5F-B1CA-C44FFB0062D4}" destId="{A1DE56F1-EB62-4D46-8BE5-D50CB362DEC6}" srcOrd="0" destOrd="0" presId="urn:microsoft.com/office/officeart/2005/8/layout/cycle5"/>
    <dgm:cxn modelId="{14A3284F-5750-4A86-B669-637CB93DCC6B}" type="presOf" srcId="{2190D761-D5F4-4CF9-BD55-DC3E8D15CC6A}" destId="{AFE7D3E5-10F5-4E56-8568-0EBF0CD9FF4D}" srcOrd="0" destOrd="0" presId="urn:microsoft.com/office/officeart/2005/8/layout/cycle5"/>
    <dgm:cxn modelId="{46031321-FFCC-46BD-8B2A-0315DC34827A}" type="presOf" srcId="{C4793F47-4B11-46BD-BEBB-E44E976F68CE}" destId="{F6A0FBDA-A5AA-4730-A907-861E881CE529}" srcOrd="0" destOrd="0" presId="urn:microsoft.com/office/officeart/2005/8/layout/cycle5"/>
    <dgm:cxn modelId="{3037DAD7-9086-48B4-8DDB-B4ABFE217CA8}" type="presOf" srcId="{5D8E2245-35B5-4F7C-B7BB-2FDB01611A4E}" destId="{9F04A422-9CA2-49FC-9CF0-2E0AD1302BF2}" srcOrd="0" destOrd="0" presId="urn:microsoft.com/office/officeart/2005/8/layout/cycle5"/>
    <dgm:cxn modelId="{FCFED941-07D6-42BD-BE67-13EF678AD3D3}" type="presOf" srcId="{9F78B2BD-3FEF-4597-B353-21CDE605CB06}" destId="{9557E02B-27AC-417B-BA1D-D41ADD543F69}" srcOrd="0" destOrd="0" presId="urn:microsoft.com/office/officeart/2005/8/layout/cycle5"/>
    <dgm:cxn modelId="{27C264BE-266A-427C-9943-5CCDBBFAC551}" srcId="{9F78B2BD-3FEF-4597-B353-21CDE605CB06}" destId="{9A7F3B13-2287-4166-97EC-F1A6FF2450D7}" srcOrd="1" destOrd="0" parTransId="{195640E7-DCD4-4222-BC74-508471A22B8C}" sibTransId="{E3A2BF5E-5FDE-4A20-8DA6-A4B3C35B28EA}"/>
    <dgm:cxn modelId="{FE2724E2-0999-4F0D-9B1A-656EB5A2EB72}" type="presOf" srcId="{94CA0B4B-641E-44C3-95D0-AD6056DB432C}" destId="{32958575-FA4D-4098-ACB7-01FC20C7FA93}" srcOrd="0" destOrd="0" presId="urn:microsoft.com/office/officeart/2005/8/layout/cycle5"/>
    <dgm:cxn modelId="{5CFD0F78-E2F9-4AEB-93BE-4DD0E59EEB69}" type="presOf" srcId="{F63EB6B6-81E6-4A3E-8AA4-82EF07B1508B}" destId="{D990E1EE-A40F-4845-B9A5-3841BBF8ECA2}" srcOrd="0" destOrd="0" presId="urn:microsoft.com/office/officeart/2005/8/layout/cycle5"/>
    <dgm:cxn modelId="{0E22105E-3F8E-4002-B232-6D2227CFF270}" type="presOf" srcId="{9A7F3B13-2287-4166-97EC-F1A6FF2450D7}" destId="{FF90893E-F471-4E47-82B1-C8A8671B5646}" srcOrd="0" destOrd="0" presId="urn:microsoft.com/office/officeart/2005/8/layout/cycle5"/>
    <dgm:cxn modelId="{FE0E5F30-D13E-4000-98B1-8324FE981191}" srcId="{9F78B2BD-3FEF-4597-B353-21CDE605CB06}" destId="{94CA0B4B-641E-44C3-95D0-AD6056DB432C}" srcOrd="2" destOrd="0" parTransId="{9EC4EE80-4D52-4FF7-AF16-A1D0A3B5CA75}" sibTransId="{2190D761-D5F4-4CF9-BD55-DC3E8D15CC6A}"/>
    <dgm:cxn modelId="{A4780268-3588-4AD6-9858-A183FF528924}" srcId="{9F78B2BD-3FEF-4597-B353-21CDE605CB06}" destId="{3D0CF5F6-EF29-4C67-9F10-47DE617D41C4}" srcOrd="4" destOrd="0" parTransId="{9A03F6BA-5497-484D-8D86-B940F2FCB518}" sibTransId="{5D8E2245-35B5-4F7C-B7BB-2FDB01611A4E}"/>
    <dgm:cxn modelId="{474AE7FD-07E8-44F3-8F83-005BD6EA08F3}" type="presOf" srcId="{3D0CF5F6-EF29-4C67-9F10-47DE617D41C4}" destId="{229121BC-9160-40C8-A8D9-93CC6ABA2BBF}" srcOrd="0" destOrd="0" presId="urn:microsoft.com/office/officeart/2005/8/layout/cycle5"/>
    <dgm:cxn modelId="{2B7CF4CE-CC15-4799-B76C-36EC76C4D87C}" srcId="{9F78B2BD-3FEF-4597-B353-21CDE605CB06}" destId="{43D43483-A1DD-469A-A288-09947E75005E}" srcOrd="3" destOrd="0" parTransId="{24AC7066-74A8-4EC9-8FC9-10CE87F6DF79}" sibTransId="{F63EB6B6-81E6-4A3E-8AA4-82EF07B1508B}"/>
    <dgm:cxn modelId="{BB9A80F8-868D-47A0-81AF-40BD02554410}" type="presOf" srcId="{43D43483-A1DD-469A-A288-09947E75005E}" destId="{B42C2672-1D87-46E9-926C-D074AD79968C}" srcOrd="0" destOrd="0" presId="urn:microsoft.com/office/officeart/2005/8/layout/cycle5"/>
    <dgm:cxn modelId="{97961AC3-AC11-490B-98AA-D6DA5AA0AF41}" type="presOf" srcId="{E3A2BF5E-5FDE-4A20-8DA6-A4B3C35B28EA}" destId="{F7CC2377-6C3F-4B69-BB77-612DD245A8EC}" srcOrd="0" destOrd="0" presId="urn:microsoft.com/office/officeart/2005/8/layout/cycle5"/>
    <dgm:cxn modelId="{77FE6040-FEDD-47A5-AF5E-743C4CA39F05}" srcId="{9F78B2BD-3FEF-4597-B353-21CDE605CB06}" destId="{47A35717-1181-4B5F-B1CA-C44FFB0062D4}" srcOrd="0" destOrd="0" parTransId="{250CC769-C801-495D-91CD-8082C167C087}" sibTransId="{C4793F47-4B11-46BD-BEBB-E44E976F68CE}"/>
    <dgm:cxn modelId="{B19BEEAA-7C68-4948-8D2D-06979BC57CA0}" type="presParOf" srcId="{9557E02B-27AC-417B-BA1D-D41ADD543F69}" destId="{A1DE56F1-EB62-4D46-8BE5-D50CB362DEC6}" srcOrd="0" destOrd="0" presId="urn:microsoft.com/office/officeart/2005/8/layout/cycle5"/>
    <dgm:cxn modelId="{F7ED02F7-6F2D-4FE2-8DBD-91646BAEF36D}" type="presParOf" srcId="{9557E02B-27AC-417B-BA1D-D41ADD543F69}" destId="{167BDAB6-16EF-41F7-93DD-59194FC290D1}" srcOrd="1" destOrd="0" presId="urn:microsoft.com/office/officeart/2005/8/layout/cycle5"/>
    <dgm:cxn modelId="{6F7C6F2C-D15B-4C8D-ADA2-E9697D8D8615}" type="presParOf" srcId="{9557E02B-27AC-417B-BA1D-D41ADD543F69}" destId="{F6A0FBDA-A5AA-4730-A907-861E881CE529}" srcOrd="2" destOrd="0" presId="urn:microsoft.com/office/officeart/2005/8/layout/cycle5"/>
    <dgm:cxn modelId="{68194E24-E27F-4E0B-9CD4-0C54DF280B42}" type="presParOf" srcId="{9557E02B-27AC-417B-BA1D-D41ADD543F69}" destId="{FF90893E-F471-4E47-82B1-C8A8671B5646}" srcOrd="3" destOrd="0" presId="urn:microsoft.com/office/officeart/2005/8/layout/cycle5"/>
    <dgm:cxn modelId="{54C9E328-5C12-4322-A8D1-3BECB393A3C4}" type="presParOf" srcId="{9557E02B-27AC-417B-BA1D-D41ADD543F69}" destId="{4C72960A-02C3-4AD6-B766-0B78F9440298}" srcOrd="4" destOrd="0" presId="urn:microsoft.com/office/officeart/2005/8/layout/cycle5"/>
    <dgm:cxn modelId="{EC59BBCB-0054-406D-95AB-4131BB12612C}" type="presParOf" srcId="{9557E02B-27AC-417B-BA1D-D41ADD543F69}" destId="{F7CC2377-6C3F-4B69-BB77-612DD245A8EC}" srcOrd="5" destOrd="0" presId="urn:microsoft.com/office/officeart/2005/8/layout/cycle5"/>
    <dgm:cxn modelId="{ACE4E8F9-CCF7-46BF-9BF4-4F711AC91193}" type="presParOf" srcId="{9557E02B-27AC-417B-BA1D-D41ADD543F69}" destId="{32958575-FA4D-4098-ACB7-01FC20C7FA93}" srcOrd="6" destOrd="0" presId="urn:microsoft.com/office/officeart/2005/8/layout/cycle5"/>
    <dgm:cxn modelId="{EB3252F8-9628-423B-AC35-BD979488A342}" type="presParOf" srcId="{9557E02B-27AC-417B-BA1D-D41ADD543F69}" destId="{AB901C01-38C5-41FE-8EDB-98D6B6C31D2D}" srcOrd="7" destOrd="0" presId="urn:microsoft.com/office/officeart/2005/8/layout/cycle5"/>
    <dgm:cxn modelId="{817564B4-7764-49C2-AA3F-AA5C75EC77C5}" type="presParOf" srcId="{9557E02B-27AC-417B-BA1D-D41ADD543F69}" destId="{AFE7D3E5-10F5-4E56-8568-0EBF0CD9FF4D}" srcOrd="8" destOrd="0" presId="urn:microsoft.com/office/officeart/2005/8/layout/cycle5"/>
    <dgm:cxn modelId="{CB000B3D-0222-4A77-9338-90B0B8CED2B7}" type="presParOf" srcId="{9557E02B-27AC-417B-BA1D-D41ADD543F69}" destId="{B42C2672-1D87-46E9-926C-D074AD79968C}" srcOrd="9" destOrd="0" presId="urn:microsoft.com/office/officeart/2005/8/layout/cycle5"/>
    <dgm:cxn modelId="{D639288C-90C6-44FC-BFE8-87B20CC41BEC}" type="presParOf" srcId="{9557E02B-27AC-417B-BA1D-D41ADD543F69}" destId="{3EA3A10B-AE56-4F78-B3B5-F37491A0BAB6}" srcOrd="10" destOrd="0" presId="urn:microsoft.com/office/officeart/2005/8/layout/cycle5"/>
    <dgm:cxn modelId="{7BBE2198-BEE9-4FFE-B081-64F426150A5D}" type="presParOf" srcId="{9557E02B-27AC-417B-BA1D-D41ADD543F69}" destId="{D990E1EE-A40F-4845-B9A5-3841BBF8ECA2}" srcOrd="11" destOrd="0" presId="urn:microsoft.com/office/officeart/2005/8/layout/cycle5"/>
    <dgm:cxn modelId="{48D12845-1A0C-46B3-BE35-9B30313641A4}" type="presParOf" srcId="{9557E02B-27AC-417B-BA1D-D41ADD543F69}" destId="{229121BC-9160-40C8-A8D9-93CC6ABA2BBF}" srcOrd="12" destOrd="0" presId="urn:microsoft.com/office/officeart/2005/8/layout/cycle5"/>
    <dgm:cxn modelId="{D9217F32-C880-4476-B8B1-928774F0F486}" type="presParOf" srcId="{9557E02B-27AC-417B-BA1D-D41ADD543F69}" destId="{C9BDF1EC-C8CF-4133-B232-E6948A25EE3E}" srcOrd="13" destOrd="0" presId="urn:microsoft.com/office/officeart/2005/8/layout/cycle5"/>
    <dgm:cxn modelId="{C100F270-56E4-4620-9F94-7A036E1216ED}" type="presParOf" srcId="{9557E02B-27AC-417B-BA1D-D41ADD543F69}" destId="{9F04A422-9CA2-49FC-9CF0-2E0AD1302BF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DE56F1-EB62-4D46-8BE5-D50CB362DEC6}">
      <dsp:nvSpPr>
        <dsp:cNvPr id="0" name=""/>
        <dsp:cNvSpPr/>
      </dsp:nvSpPr>
      <dsp:spPr>
        <a:xfrm>
          <a:off x="3045844" y="142841"/>
          <a:ext cx="3672412" cy="7896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Стратегические цели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(Дорожная карта)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5844" y="142841"/>
        <a:ext cx="3672412" cy="789609"/>
      </dsp:txXfrm>
    </dsp:sp>
    <dsp:sp modelId="{F6A0FBDA-A5AA-4730-A907-861E881CE529}">
      <dsp:nvSpPr>
        <dsp:cNvPr id="0" name=""/>
        <dsp:cNvSpPr/>
      </dsp:nvSpPr>
      <dsp:spPr>
        <a:xfrm>
          <a:off x="1928018" y="778486"/>
          <a:ext cx="5406594" cy="5406594"/>
        </a:xfrm>
        <a:custGeom>
          <a:avLst/>
          <a:gdLst/>
          <a:ahLst/>
          <a:cxnLst/>
          <a:rect l="0" t="0" r="0" b="0"/>
          <a:pathLst>
            <a:path>
              <a:moveTo>
                <a:pt x="3809568" y="236724"/>
              </a:moveTo>
              <a:arcTo wR="2703297" hR="2703297" stAng="17649389" swAng="8609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0893E-F471-4E47-82B1-C8A8671B5646}">
      <dsp:nvSpPr>
        <dsp:cNvPr id="0" name=""/>
        <dsp:cNvSpPr/>
      </dsp:nvSpPr>
      <dsp:spPr>
        <a:xfrm>
          <a:off x="5544612" y="1512170"/>
          <a:ext cx="3199774" cy="8054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Модель компетенций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4612" y="1512170"/>
        <a:ext cx="3199774" cy="805469"/>
      </dsp:txXfrm>
    </dsp:sp>
    <dsp:sp modelId="{F7CC2377-6C3F-4B69-BB77-612DD245A8EC}">
      <dsp:nvSpPr>
        <dsp:cNvPr id="0" name=""/>
        <dsp:cNvSpPr/>
      </dsp:nvSpPr>
      <dsp:spPr>
        <a:xfrm>
          <a:off x="2303438" y="985393"/>
          <a:ext cx="5406594" cy="5406594"/>
        </a:xfrm>
        <a:custGeom>
          <a:avLst/>
          <a:gdLst/>
          <a:ahLst/>
          <a:cxnLst/>
          <a:rect l="0" t="0" r="0" b="0"/>
          <a:pathLst>
            <a:path>
              <a:moveTo>
                <a:pt x="5139000" y="1530623"/>
              </a:moveTo>
              <a:arcTo wR="2703297" hR="2703297" stAng="20057485" swAng="86865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58575-FA4D-4098-ACB7-01FC20C7FA93}">
      <dsp:nvSpPr>
        <dsp:cNvPr id="0" name=""/>
        <dsp:cNvSpPr/>
      </dsp:nvSpPr>
      <dsp:spPr>
        <a:xfrm>
          <a:off x="6624745" y="3384377"/>
          <a:ext cx="2062394" cy="665363"/>
        </a:xfrm>
        <a:prstGeom prst="roundRect">
          <a:avLst/>
        </a:prstGeom>
        <a:gradFill rotWithShape="0">
          <a:gsLst>
            <a:gs pos="0">
              <a:schemeClr val="accent4">
                <a:lumMod val="60000"/>
                <a:lumOff val="40000"/>
              </a:schemeClr>
            </a:gs>
            <a:gs pos="72000">
              <a:schemeClr val="accent4">
                <a:lumMod val="60000"/>
                <a:lumOff val="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Оценка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24745" y="3384377"/>
        <a:ext cx="2062394" cy="665363"/>
      </dsp:txXfrm>
    </dsp:sp>
    <dsp:sp modelId="{AFE7D3E5-10F5-4E56-8568-0EBF0CD9FF4D}">
      <dsp:nvSpPr>
        <dsp:cNvPr id="0" name=""/>
        <dsp:cNvSpPr/>
      </dsp:nvSpPr>
      <dsp:spPr>
        <a:xfrm>
          <a:off x="2550497" y="-729341"/>
          <a:ext cx="5406594" cy="5406594"/>
        </a:xfrm>
        <a:custGeom>
          <a:avLst/>
          <a:gdLst/>
          <a:ahLst/>
          <a:cxnLst/>
          <a:rect l="0" t="0" r="0" b="0"/>
          <a:pathLst>
            <a:path>
              <a:moveTo>
                <a:pt x="4234784" y="4930933"/>
              </a:moveTo>
              <a:arcTo wR="2703297" hR="2703297" stAng="3329502" swAng="97390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C2672-1D87-46E9-926C-D074AD79968C}">
      <dsp:nvSpPr>
        <dsp:cNvPr id="0" name=""/>
        <dsp:cNvSpPr/>
      </dsp:nvSpPr>
      <dsp:spPr>
        <a:xfrm>
          <a:off x="1008111" y="4608519"/>
          <a:ext cx="6978068" cy="13521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8111" y="4608519"/>
        <a:ext cx="6978068" cy="1352117"/>
      </dsp:txXfrm>
    </dsp:sp>
    <dsp:sp modelId="{D990E1EE-A40F-4845-B9A5-3841BBF8ECA2}">
      <dsp:nvSpPr>
        <dsp:cNvPr id="0" name=""/>
        <dsp:cNvSpPr/>
      </dsp:nvSpPr>
      <dsp:spPr>
        <a:xfrm>
          <a:off x="2682619" y="-401104"/>
          <a:ext cx="5406594" cy="5406594"/>
        </a:xfrm>
        <a:custGeom>
          <a:avLst/>
          <a:gdLst/>
          <a:ahLst/>
          <a:cxnLst/>
          <a:rect l="0" t="0" r="0" b="0"/>
          <a:pathLst>
            <a:path>
              <a:moveTo>
                <a:pt x="979252" y="4785479"/>
              </a:moveTo>
              <a:arcTo wR="2703297" hR="2703297" stAng="7777483" swAng="152793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121BC-9160-40C8-A8D9-93CC6ABA2BBF}">
      <dsp:nvSpPr>
        <dsp:cNvPr id="0" name=""/>
        <dsp:cNvSpPr/>
      </dsp:nvSpPr>
      <dsp:spPr>
        <a:xfrm>
          <a:off x="0" y="1728190"/>
          <a:ext cx="4551184" cy="135211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28190"/>
        <a:ext cx="4551184" cy="1352117"/>
      </dsp:txXfrm>
    </dsp:sp>
    <dsp:sp modelId="{9F04A422-9CA2-49FC-9CF0-2E0AD1302BF2}">
      <dsp:nvSpPr>
        <dsp:cNvPr id="0" name=""/>
        <dsp:cNvSpPr/>
      </dsp:nvSpPr>
      <dsp:spPr>
        <a:xfrm>
          <a:off x="2594738" y="753473"/>
          <a:ext cx="5406594" cy="5406594"/>
        </a:xfrm>
        <a:custGeom>
          <a:avLst/>
          <a:gdLst/>
          <a:ahLst/>
          <a:cxnLst/>
          <a:rect l="0" t="0" r="0" b="0"/>
          <a:pathLst>
            <a:path>
              <a:moveTo>
                <a:pt x="809977" y="773748"/>
              </a:moveTo>
              <a:arcTo wR="2703297" hR="2703297" stAng="13532578" swAng="106186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1F1A9-6283-4732-9967-2404F29956A2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6A382-CB1F-475F-81B0-0889A3E40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875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6642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Направления </a:t>
            </a:r>
            <a:r>
              <a:rPr lang="ru-RU" sz="3600" dirty="0">
                <a:solidFill>
                  <a:srgbClr val="0070C0"/>
                </a:solidFill>
              </a:rPr>
              <a:t>деятельности службы управления персоналом в вузе: международный и российский опыт исследовательских университетов, задачи службы в </a:t>
            </a:r>
            <a:r>
              <a:rPr lang="ru-RU" sz="3600" dirty="0" smtClean="0">
                <a:solidFill>
                  <a:srgbClr val="0070C0"/>
                </a:solidFill>
              </a:rPr>
              <a:t>ТГУ.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941168"/>
            <a:ext cx="6120680" cy="151216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Климова Татьяна Владимировна,</a:t>
            </a:r>
          </a:p>
          <a:p>
            <a:pPr algn="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ачальник УРЧР </a:t>
            </a:r>
          </a:p>
          <a:p>
            <a:pPr algn="r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75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службы в </a:t>
            </a:r>
            <a:r>
              <a:rPr lang="ru-RU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референтных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университетах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человеческих ресурсов Университета Утрехта (Нидерланды)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Консультация и поддержка руководства по вопросам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и разработка стратегии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делами сотрудников, включая  управление и мониторинг различных процедур и схем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индивидуальных вопросов сотрудников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кадров Национального университета Тайваня (Тайвань)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Руководство Человеческими Ресурсами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Подбор сотрудников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условий приема на работу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развитие сотрудников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системой оценки результатов и выдачи заработной платы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Установление благоприятных отношений между сотрудниками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Соблюдение правовых норм и помощь в вопросах правовой сферы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07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892480" cy="6624736"/>
          </a:xfrm>
        </p:spPr>
        <p:txBody>
          <a:bodyPr numCol="1"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службы в </a:t>
            </a:r>
            <a:r>
              <a:rPr lang="ru-RU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референтных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университетах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управления персоналом Техасского университета (США)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Подбор сотрудников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и развитие персонала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Создания условий труда для сотрудников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программ поддержки университетского сообщества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поддержка программ управления персоналом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персонала Университета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Фудань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(КНР)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Подбор и развитие персонала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Стимулирование, поощрение и наказание персонала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Подбор и развитие талантов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человеческих ресурсов Университета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Люнд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(Швеция)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деятельности университета в области кадровой политики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заработной платой персонала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общеуниверситетских программных документов, процессов, систем и инструментов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HR-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бренда университета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и развитие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персонала</a:t>
            </a:r>
          </a:p>
        </p:txBody>
      </p:sp>
    </p:spTree>
    <p:extLst>
      <p:ext uri="{BB962C8B-B14F-4D97-AF65-F5344CB8AC3E}">
        <p14:creationId xmlns:p14="http://schemas.microsoft.com/office/powerpoint/2010/main" xmlns="" val="18306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Н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ru-RU" dirty="0" smtClean="0">
                <a:solidFill>
                  <a:schemeClr val="accent1"/>
                </a:solidFill>
              </a:rPr>
              <a:t>-службы в российских вузах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5" name="Pictur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9" t="41650" r="2935" b="20725"/>
          <a:stretch/>
        </p:blipFill>
        <p:spPr bwMode="auto">
          <a:xfrm>
            <a:off x="0" y="1988840"/>
            <a:ext cx="9036496" cy="3024336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94789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Основные направления СИ 2 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Привлечение </a:t>
            </a:r>
            <a:r>
              <a:rPr lang="ru-RU" sz="2700" dirty="0">
                <a:solidFill>
                  <a:srgbClr val="0070C0"/>
                </a:solidFill>
              </a:rPr>
              <a:t>и развитие ключевого персонала вуза, рост качества исследовательского и профессорско-преподавательского состава ("Кадры новой формации</a:t>
            </a:r>
            <a:r>
              <a:rPr lang="ru-RU" sz="2700" dirty="0" smtClean="0">
                <a:solidFill>
                  <a:srgbClr val="0070C0"/>
                </a:solidFill>
              </a:rPr>
              <a:t>")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50851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Формирование кадрового резерва ТГУ,</a:t>
            </a:r>
          </a:p>
          <a:p>
            <a:r>
              <a:rPr lang="ru-RU" dirty="0" smtClean="0"/>
              <a:t>Организация рекрутинговых мероприятий и </a:t>
            </a:r>
            <a:r>
              <a:rPr lang="ru-RU" dirty="0" err="1" smtClean="0"/>
              <a:t>найм</a:t>
            </a:r>
            <a:r>
              <a:rPr lang="ru-RU" dirty="0" smtClean="0"/>
              <a:t> персонала,</a:t>
            </a:r>
          </a:p>
          <a:p>
            <a:r>
              <a:rPr lang="ru-RU" dirty="0" smtClean="0"/>
              <a:t>Разработка системы мотивации,</a:t>
            </a:r>
          </a:p>
          <a:p>
            <a:r>
              <a:rPr lang="ru-RU" dirty="0" smtClean="0"/>
              <a:t>Введение системы эффективных контрактов,</a:t>
            </a:r>
          </a:p>
          <a:p>
            <a:r>
              <a:rPr lang="ru-RU" dirty="0" smtClean="0"/>
              <a:t>Разработка модели компетенций,</a:t>
            </a:r>
          </a:p>
          <a:p>
            <a:r>
              <a:rPr lang="ru-RU" dirty="0"/>
              <a:t>Разработка и запуск мероприятий по академической мобильности НПР </a:t>
            </a:r>
            <a:r>
              <a:rPr lang="ru-RU" dirty="0" smtClean="0"/>
              <a:t>ТГУ,</a:t>
            </a:r>
          </a:p>
          <a:p>
            <a:r>
              <a:rPr lang="ru-RU" dirty="0"/>
              <a:t>Организация мероприятий по повышению квалификации и развитию уровня профессиональных компетенций НПР </a:t>
            </a:r>
            <a:r>
              <a:rPr lang="ru-RU" dirty="0" smtClean="0"/>
              <a:t>ТГУ.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813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Осуществляемые проекты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«Использование </a:t>
            </a:r>
            <a:r>
              <a:rPr lang="ru-RU" sz="3600" dirty="0"/>
              <a:t>модели компетенций в управлении персоналом </a:t>
            </a:r>
            <a:r>
              <a:rPr lang="ru-RU" sz="3600" dirty="0" smtClean="0"/>
              <a:t>ТГУ».</a:t>
            </a:r>
            <a:endParaRPr lang="ru-RU" sz="3600" dirty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2. «Программа кадрового резерва ТГУ».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95550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70704290"/>
              </p:ext>
            </p:extLst>
          </p:nvPr>
        </p:nvGraphicFramePr>
        <p:xfrm>
          <a:off x="179512" y="404664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7664" y="21328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Мотивация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3938" y="5013176"/>
            <a:ext cx="1620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42056" y="5511339"/>
            <a:ext cx="201622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86054" y="5511339"/>
            <a:ext cx="201622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71373" y="5511339"/>
            <a:ext cx="2016224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2703773"/>
            <a:ext cx="144016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3688" y="2703773"/>
            <a:ext cx="144016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2703773"/>
            <a:ext cx="1440160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9837" y="275661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контракт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275661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756617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Нематериальная мотивация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2451" y="568671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1750" y="5594380"/>
            <a:ext cx="1854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кадрового резерва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55943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развития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50" y="222895"/>
            <a:ext cx="1656184" cy="190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60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309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Направления деятельности службы управления персоналом в вузе: международный и российский опыт исследовательских университетов, задачи службы в ТГУ. </vt:lpstr>
      <vt:lpstr>Слайд 2</vt:lpstr>
      <vt:lpstr>Слайд 3</vt:lpstr>
      <vt:lpstr>НR-службы в российских вузах</vt:lpstr>
      <vt:lpstr>  Основные направления СИ 2  Привлечение и развитие ключевого персонала вуза, рост качества исследовательского и профессорско-преподавательского состава ("Кадры новой формации")  </vt:lpstr>
      <vt:lpstr>Осуществляемые проекты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BEST</cp:lastModifiedBy>
  <cp:revision>26</cp:revision>
  <dcterms:created xsi:type="dcterms:W3CDTF">2014-05-25T22:42:48Z</dcterms:created>
  <dcterms:modified xsi:type="dcterms:W3CDTF">2014-05-30T06:48:39Z</dcterms:modified>
</cp:coreProperties>
</file>