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90" r:id="rId4"/>
    <p:sldId id="291" r:id="rId5"/>
    <p:sldId id="260" r:id="rId6"/>
  </p:sldIdLst>
  <p:sldSz cx="10312400" cy="77343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106" y="-450"/>
      </p:cViewPr>
      <p:guideLst>
        <p:guide orient="horz" pos="2436"/>
        <p:guide pos="3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E5E51-AE03-49B0-A46F-D4A046771E5A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DB46D-0239-49C3-AEEA-401C8CA504B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ВОЕННОЕ СТРАНОВЕДЕНИЕ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092D0C-69BB-411A-A26D-2C8FDE10BA44}" type="parTrans" cxnId="{4235B010-FEB1-4C59-A27B-C6595F7F3E2B}">
      <dgm:prSet/>
      <dgm:spPr/>
      <dgm:t>
        <a:bodyPr/>
        <a:lstStyle/>
        <a:p>
          <a:endParaRPr lang="ru-RU"/>
        </a:p>
      </dgm:t>
    </dgm:pt>
    <dgm:pt modelId="{4C1E2C21-C62B-4CCA-B0E8-14C52FB012A7}" type="sibTrans" cxnId="{4235B010-FEB1-4C59-A27B-C6595F7F3E2B}">
      <dgm:prSet/>
      <dgm:spPr/>
      <dgm:t>
        <a:bodyPr/>
        <a:lstStyle/>
        <a:p>
          <a:endParaRPr lang="ru-RU"/>
        </a:p>
      </dgm:t>
    </dgm:pt>
    <dgm:pt modelId="{BF83AC32-903C-4328-93C0-322A9B386B4A}">
      <dgm:prSet phldrT="[Текст]" custT="1"/>
      <dgm:spPr/>
      <dgm:t>
        <a:bodyPr/>
        <a:lstStyle/>
        <a:p>
          <a:r>
            <a:rPr lang="ru-RU" sz="2000" b="0" dirty="0" smtClean="0"/>
            <a:t>География и природные ресурсы</a:t>
          </a:r>
          <a:endParaRPr lang="ru-RU" sz="2000" b="0" dirty="0"/>
        </a:p>
      </dgm:t>
    </dgm:pt>
    <dgm:pt modelId="{46D5BC8F-2D05-497A-AD86-4214B8D589C8}" type="parTrans" cxnId="{47014DF5-6E4E-40AC-AADC-C7337356FAC6}">
      <dgm:prSet/>
      <dgm:spPr/>
      <dgm:t>
        <a:bodyPr/>
        <a:lstStyle/>
        <a:p>
          <a:endParaRPr lang="ru-RU"/>
        </a:p>
      </dgm:t>
    </dgm:pt>
    <dgm:pt modelId="{B4476363-3494-4D0E-8B87-49356AC18591}" type="sibTrans" cxnId="{47014DF5-6E4E-40AC-AADC-C7337356FAC6}">
      <dgm:prSet/>
      <dgm:spPr/>
      <dgm:t>
        <a:bodyPr/>
        <a:lstStyle/>
        <a:p>
          <a:endParaRPr lang="ru-RU"/>
        </a:p>
      </dgm:t>
    </dgm:pt>
    <dgm:pt modelId="{55F75DA4-31E5-447A-A850-43C479C22EBF}">
      <dgm:prSet phldrT="[Текст]" custT="1"/>
      <dgm:spPr/>
      <dgm:t>
        <a:bodyPr/>
        <a:lstStyle/>
        <a:p>
          <a:r>
            <a:rPr lang="ru-RU" sz="2000" dirty="0" smtClean="0"/>
            <a:t>История и культура государства</a:t>
          </a:r>
          <a:endParaRPr lang="ru-RU" sz="2000" dirty="0"/>
        </a:p>
      </dgm:t>
    </dgm:pt>
    <dgm:pt modelId="{05759525-BF43-4757-ABDC-0490FA6EB1A2}" type="parTrans" cxnId="{AF15E51E-BA27-408B-A7E4-7CC9716D7FE8}">
      <dgm:prSet/>
      <dgm:spPr/>
      <dgm:t>
        <a:bodyPr/>
        <a:lstStyle/>
        <a:p>
          <a:endParaRPr lang="ru-RU"/>
        </a:p>
      </dgm:t>
    </dgm:pt>
    <dgm:pt modelId="{E9BE8F39-EE9E-48A4-9A5D-F06C5163F838}" type="sibTrans" cxnId="{AF15E51E-BA27-408B-A7E4-7CC9716D7FE8}">
      <dgm:prSet/>
      <dgm:spPr/>
      <dgm:t>
        <a:bodyPr/>
        <a:lstStyle/>
        <a:p>
          <a:endParaRPr lang="ru-RU"/>
        </a:p>
      </dgm:t>
    </dgm:pt>
    <dgm:pt modelId="{52547ECE-1C70-4055-B2D8-84CC59591A3B}">
      <dgm:prSet phldrT="[Текст]" custT="1"/>
      <dgm:spPr/>
      <dgm:t>
        <a:bodyPr/>
        <a:lstStyle/>
        <a:p>
          <a:r>
            <a:rPr lang="ru-RU" sz="2000" dirty="0" smtClean="0"/>
            <a:t>Население</a:t>
          </a:r>
          <a:endParaRPr lang="ru-RU" sz="2000" dirty="0"/>
        </a:p>
      </dgm:t>
    </dgm:pt>
    <dgm:pt modelId="{E639A493-755A-4EFE-9487-8A906A15F060}" type="parTrans" cxnId="{4F3BB11B-BC23-4034-B03E-2A0C5E5957C6}">
      <dgm:prSet/>
      <dgm:spPr/>
      <dgm:t>
        <a:bodyPr/>
        <a:lstStyle/>
        <a:p>
          <a:endParaRPr lang="ru-RU"/>
        </a:p>
      </dgm:t>
    </dgm:pt>
    <dgm:pt modelId="{9695CFD0-35B4-415B-B1B4-F9931EFEBC48}" type="sibTrans" cxnId="{4F3BB11B-BC23-4034-B03E-2A0C5E5957C6}">
      <dgm:prSet/>
      <dgm:spPr/>
      <dgm:t>
        <a:bodyPr/>
        <a:lstStyle/>
        <a:p>
          <a:endParaRPr lang="ru-RU"/>
        </a:p>
      </dgm:t>
    </dgm:pt>
    <dgm:pt modelId="{CE40E76A-1DC0-4BC2-8B3F-E3F1F9CC03F5}">
      <dgm:prSet phldrT="[Текст]" custT="1"/>
      <dgm:spPr/>
      <dgm:t>
        <a:bodyPr/>
        <a:lstStyle/>
        <a:p>
          <a:r>
            <a:rPr lang="ru-RU" sz="2000" smtClean="0"/>
            <a:t>Вводная лекция</a:t>
          </a:r>
          <a:endParaRPr lang="ru-RU" sz="2000" dirty="0"/>
        </a:p>
      </dgm:t>
    </dgm:pt>
    <dgm:pt modelId="{FC650C37-7F3C-4D53-A913-F32A1B77CD3F}" type="parTrans" cxnId="{8E93337E-78A7-4623-B924-F90CEEC58422}">
      <dgm:prSet/>
      <dgm:spPr/>
      <dgm:t>
        <a:bodyPr/>
        <a:lstStyle/>
        <a:p>
          <a:endParaRPr lang="ru-RU"/>
        </a:p>
      </dgm:t>
    </dgm:pt>
    <dgm:pt modelId="{C66BC022-F5AD-4AD8-B62C-B6777698FB46}" type="sibTrans" cxnId="{8E93337E-78A7-4623-B924-F90CEEC58422}">
      <dgm:prSet/>
      <dgm:spPr/>
      <dgm:t>
        <a:bodyPr/>
        <a:lstStyle/>
        <a:p>
          <a:endParaRPr lang="ru-RU"/>
        </a:p>
      </dgm:t>
    </dgm:pt>
    <dgm:pt modelId="{B69EA3A5-D698-49BF-8C3A-E59C4C022118}">
      <dgm:prSet phldrT="[Текст]" custT="1"/>
      <dgm:spPr/>
      <dgm:t>
        <a:bodyPr/>
        <a:lstStyle/>
        <a:p>
          <a:r>
            <a:rPr lang="ru-RU" sz="2000" dirty="0" smtClean="0"/>
            <a:t>Экономика</a:t>
          </a:r>
          <a:endParaRPr lang="ru-RU" sz="2000" dirty="0"/>
        </a:p>
      </dgm:t>
    </dgm:pt>
    <dgm:pt modelId="{241478BD-3160-4A20-98CB-8ADFB0A07ECE}" type="parTrans" cxnId="{CFBF3616-6892-467C-B985-0DF5D92D5F07}">
      <dgm:prSet/>
      <dgm:spPr/>
      <dgm:t>
        <a:bodyPr/>
        <a:lstStyle/>
        <a:p>
          <a:endParaRPr lang="ru-RU"/>
        </a:p>
      </dgm:t>
    </dgm:pt>
    <dgm:pt modelId="{74D76844-ED51-4B4A-A4B6-C7A2BB49FA46}" type="sibTrans" cxnId="{CFBF3616-6892-467C-B985-0DF5D92D5F07}">
      <dgm:prSet/>
      <dgm:spPr/>
      <dgm:t>
        <a:bodyPr/>
        <a:lstStyle/>
        <a:p>
          <a:endParaRPr lang="ru-RU"/>
        </a:p>
      </dgm:t>
    </dgm:pt>
    <dgm:pt modelId="{555E2B4B-BD30-4597-B8B0-5EBD669B12B5}">
      <dgm:prSet phldrT="[Текст]" custT="1"/>
      <dgm:spPr/>
      <dgm:t>
        <a:bodyPr/>
        <a:lstStyle/>
        <a:p>
          <a:r>
            <a:rPr lang="ru-RU" sz="2000" b="0" dirty="0" smtClean="0"/>
            <a:t>Военная политика и вооружённые силы</a:t>
          </a:r>
          <a:endParaRPr lang="ru-RU" sz="2000" b="0" dirty="0"/>
        </a:p>
      </dgm:t>
    </dgm:pt>
    <dgm:pt modelId="{DEA10622-31A1-4118-82F2-441BB8E16C49}" type="parTrans" cxnId="{00DD6F5B-66AF-44C7-9085-F5AD74E06E4C}">
      <dgm:prSet/>
      <dgm:spPr/>
      <dgm:t>
        <a:bodyPr/>
        <a:lstStyle/>
        <a:p>
          <a:endParaRPr lang="ru-RU"/>
        </a:p>
      </dgm:t>
    </dgm:pt>
    <dgm:pt modelId="{AF7312C0-DDD8-4DDB-9CA9-96B9FEEF3B29}" type="sibTrans" cxnId="{00DD6F5B-66AF-44C7-9085-F5AD74E06E4C}">
      <dgm:prSet/>
      <dgm:spPr/>
      <dgm:t>
        <a:bodyPr/>
        <a:lstStyle/>
        <a:p>
          <a:endParaRPr lang="ru-RU"/>
        </a:p>
      </dgm:t>
    </dgm:pt>
    <dgm:pt modelId="{5138B972-4C2E-44CC-A141-844427A87838}" type="pres">
      <dgm:prSet presAssocID="{6A3E5E51-AE03-49B0-A46F-D4A046771E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ACEB7-EA0E-4882-A39E-0495203A0C04}" type="pres">
      <dgm:prSet presAssocID="{06BDB46D-0239-49C3-AEEA-401C8CA504B0}" presName="centerShape" presStyleLbl="node0" presStyleIdx="0" presStyleCnt="1" custScaleX="112143" custScaleY="112143"/>
      <dgm:spPr/>
      <dgm:t>
        <a:bodyPr/>
        <a:lstStyle/>
        <a:p>
          <a:endParaRPr lang="ru-RU"/>
        </a:p>
      </dgm:t>
    </dgm:pt>
    <dgm:pt modelId="{27950274-73D7-4B69-87FE-73D3EF617FCD}" type="pres">
      <dgm:prSet presAssocID="{46D5BC8F-2D05-497A-AD86-4214B8D589C8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064ECBB5-0A94-4FED-8A80-609B567E9CE3}" type="pres">
      <dgm:prSet presAssocID="{BF83AC32-903C-4328-93C0-322A9B386B4A}" presName="node" presStyleLbl="node1" presStyleIdx="0" presStyleCnt="6" custRadScaleRad="96654" custRadScaleInc="8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C23B2-736C-4ECD-BCA4-96D155487C58}" type="pres">
      <dgm:prSet presAssocID="{05759525-BF43-4757-ABDC-0490FA6EB1A2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1261755C-1201-40F5-B1C0-7480DB37D915}" type="pres">
      <dgm:prSet presAssocID="{55F75DA4-31E5-447A-A850-43C479C22EBF}" presName="node" presStyleLbl="node1" presStyleIdx="1" presStyleCnt="6" custRadScaleRad="99657" custRadScaleInc="9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16C3F-021A-4DFE-875F-B68C861AD6E3}" type="pres">
      <dgm:prSet presAssocID="{E639A493-755A-4EFE-9487-8A906A15F060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261D93A3-A7F6-4933-9702-DC9F5AFB85BA}" type="pres">
      <dgm:prSet presAssocID="{52547ECE-1C70-4055-B2D8-84CC59591A3B}" presName="node" presStyleLbl="node1" presStyleIdx="2" presStyleCnt="6" custRadScaleRad="95958" custRadScaleInc="129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BE7D3-0ED2-4C1B-9B2F-77B0ADA4DC32}" type="pres">
      <dgm:prSet presAssocID="{FC650C37-7F3C-4D53-A913-F32A1B77CD3F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8F19EF1F-A127-4FE1-981F-48B338C081C2}" type="pres">
      <dgm:prSet presAssocID="{CE40E76A-1DC0-4BC2-8B3F-E3F1F9CC03F5}" presName="node" presStyleLbl="node1" presStyleIdx="3" presStyleCnt="6" custRadScaleRad="94582" custRadScaleInc="-399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191DB-F5AE-4F58-BA2F-B5ED65B0F6F7}" type="pres">
      <dgm:prSet presAssocID="{241478BD-3160-4A20-98CB-8ADFB0A07ECE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0A5882FB-CCD4-4F3A-B6C1-7701ADB1C01D}" type="pres">
      <dgm:prSet presAssocID="{B69EA3A5-D698-49BF-8C3A-E59C4C022118}" presName="node" presStyleLbl="node1" presStyleIdx="4" presStyleCnt="6" custRadScaleRad="93940" custRadScaleInc="2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441C7-6A2B-440C-B416-EC3303C2506F}" type="pres">
      <dgm:prSet presAssocID="{DEA10622-31A1-4118-82F2-441BB8E16C49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13460439-4FF4-464C-981F-0275FCE92B5E}" type="pres">
      <dgm:prSet presAssocID="{555E2B4B-BD30-4597-B8B0-5EBD669B12B5}" presName="node" presStyleLbl="node1" presStyleIdx="5" presStyleCnt="6" custRadScaleRad="94290" custRadScaleInc="40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4DF5-6E4E-40AC-AADC-C7337356FAC6}" srcId="{06BDB46D-0239-49C3-AEEA-401C8CA504B0}" destId="{BF83AC32-903C-4328-93C0-322A9B386B4A}" srcOrd="0" destOrd="0" parTransId="{46D5BC8F-2D05-497A-AD86-4214B8D589C8}" sibTransId="{B4476363-3494-4D0E-8B87-49356AC18591}"/>
    <dgm:cxn modelId="{54256628-3F82-492B-A8A2-B7001597CBEE}" type="presOf" srcId="{06BDB46D-0239-49C3-AEEA-401C8CA504B0}" destId="{B41ACEB7-EA0E-4882-A39E-0495203A0C04}" srcOrd="0" destOrd="0" presId="urn:microsoft.com/office/officeart/2005/8/layout/radial4"/>
    <dgm:cxn modelId="{0D89D671-D763-447F-8926-156E02FFAFD3}" type="presOf" srcId="{52547ECE-1C70-4055-B2D8-84CC59591A3B}" destId="{261D93A3-A7F6-4933-9702-DC9F5AFB85BA}" srcOrd="0" destOrd="0" presId="urn:microsoft.com/office/officeart/2005/8/layout/radial4"/>
    <dgm:cxn modelId="{99E691D0-F980-4C55-8ADF-4CA0AC2E9E38}" type="presOf" srcId="{FC650C37-7F3C-4D53-A913-F32A1B77CD3F}" destId="{E6ABE7D3-0ED2-4C1B-9B2F-77B0ADA4DC32}" srcOrd="0" destOrd="0" presId="urn:microsoft.com/office/officeart/2005/8/layout/radial4"/>
    <dgm:cxn modelId="{209AC9B2-94EF-4552-854E-8198719F4259}" type="presOf" srcId="{555E2B4B-BD30-4597-B8B0-5EBD669B12B5}" destId="{13460439-4FF4-464C-981F-0275FCE92B5E}" srcOrd="0" destOrd="0" presId="urn:microsoft.com/office/officeart/2005/8/layout/radial4"/>
    <dgm:cxn modelId="{27442E8B-66C6-4B05-823B-1F6232400EAF}" type="presOf" srcId="{E639A493-755A-4EFE-9487-8A906A15F060}" destId="{EDD16C3F-021A-4DFE-875F-B68C861AD6E3}" srcOrd="0" destOrd="0" presId="urn:microsoft.com/office/officeart/2005/8/layout/radial4"/>
    <dgm:cxn modelId="{4F3BB11B-BC23-4034-B03E-2A0C5E5957C6}" srcId="{06BDB46D-0239-49C3-AEEA-401C8CA504B0}" destId="{52547ECE-1C70-4055-B2D8-84CC59591A3B}" srcOrd="2" destOrd="0" parTransId="{E639A493-755A-4EFE-9487-8A906A15F060}" sibTransId="{9695CFD0-35B4-415B-B1B4-F9931EFEBC48}"/>
    <dgm:cxn modelId="{676E53D8-6570-4307-83F4-F00DCF2E247A}" type="presOf" srcId="{B69EA3A5-D698-49BF-8C3A-E59C4C022118}" destId="{0A5882FB-CCD4-4F3A-B6C1-7701ADB1C01D}" srcOrd="0" destOrd="0" presId="urn:microsoft.com/office/officeart/2005/8/layout/radial4"/>
    <dgm:cxn modelId="{8635C567-CAE6-4311-AB3B-DCD71811AE89}" type="presOf" srcId="{6A3E5E51-AE03-49B0-A46F-D4A046771E5A}" destId="{5138B972-4C2E-44CC-A141-844427A87838}" srcOrd="0" destOrd="0" presId="urn:microsoft.com/office/officeart/2005/8/layout/radial4"/>
    <dgm:cxn modelId="{CFBF3616-6892-467C-B985-0DF5D92D5F07}" srcId="{06BDB46D-0239-49C3-AEEA-401C8CA504B0}" destId="{B69EA3A5-D698-49BF-8C3A-E59C4C022118}" srcOrd="4" destOrd="0" parTransId="{241478BD-3160-4A20-98CB-8ADFB0A07ECE}" sibTransId="{74D76844-ED51-4B4A-A4B6-C7A2BB49FA46}"/>
    <dgm:cxn modelId="{A71F3631-0EED-4421-81A1-16B76B34C013}" type="presOf" srcId="{241478BD-3160-4A20-98CB-8ADFB0A07ECE}" destId="{645191DB-F5AE-4F58-BA2F-B5ED65B0F6F7}" srcOrd="0" destOrd="0" presId="urn:microsoft.com/office/officeart/2005/8/layout/radial4"/>
    <dgm:cxn modelId="{AF15E51E-BA27-408B-A7E4-7CC9716D7FE8}" srcId="{06BDB46D-0239-49C3-AEEA-401C8CA504B0}" destId="{55F75DA4-31E5-447A-A850-43C479C22EBF}" srcOrd="1" destOrd="0" parTransId="{05759525-BF43-4757-ABDC-0490FA6EB1A2}" sibTransId="{E9BE8F39-EE9E-48A4-9A5D-F06C5163F838}"/>
    <dgm:cxn modelId="{FB944295-4F12-4FB8-8D78-5E3A5AAB6C4C}" type="presOf" srcId="{55F75DA4-31E5-447A-A850-43C479C22EBF}" destId="{1261755C-1201-40F5-B1C0-7480DB37D915}" srcOrd="0" destOrd="0" presId="urn:microsoft.com/office/officeart/2005/8/layout/radial4"/>
    <dgm:cxn modelId="{00DD6F5B-66AF-44C7-9085-F5AD74E06E4C}" srcId="{06BDB46D-0239-49C3-AEEA-401C8CA504B0}" destId="{555E2B4B-BD30-4597-B8B0-5EBD669B12B5}" srcOrd="5" destOrd="0" parTransId="{DEA10622-31A1-4118-82F2-441BB8E16C49}" sibTransId="{AF7312C0-DDD8-4DDB-9CA9-96B9FEEF3B29}"/>
    <dgm:cxn modelId="{04393922-79B8-407C-8183-1A5B2200A366}" type="presOf" srcId="{CE40E76A-1DC0-4BC2-8B3F-E3F1F9CC03F5}" destId="{8F19EF1F-A127-4FE1-981F-48B338C081C2}" srcOrd="0" destOrd="0" presId="urn:microsoft.com/office/officeart/2005/8/layout/radial4"/>
    <dgm:cxn modelId="{B3AE7003-4661-41A8-A4C7-DC20CAA95256}" type="presOf" srcId="{BF83AC32-903C-4328-93C0-322A9B386B4A}" destId="{064ECBB5-0A94-4FED-8A80-609B567E9CE3}" srcOrd="0" destOrd="0" presId="urn:microsoft.com/office/officeart/2005/8/layout/radial4"/>
    <dgm:cxn modelId="{8E93337E-78A7-4623-B924-F90CEEC58422}" srcId="{06BDB46D-0239-49C3-AEEA-401C8CA504B0}" destId="{CE40E76A-1DC0-4BC2-8B3F-E3F1F9CC03F5}" srcOrd="3" destOrd="0" parTransId="{FC650C37-7F3C-4D53-A913-F32A1B77CD3F}" sibTransId="{C66BC022-F5AD-4AD8-B62C-B6777698FB46}"/>
    <dgm:cxn modelId="{4235B010-FEB1-4C59-A27B-C6595F7F3E2B}" srcId="{6A3E5E51-AE03-49B0-A46F-D4A046771E5A}" destId="{06BDB46D-0239-49C3-AEEA-401C8CA504B0}" srcOrd="0" destOrd="0" parTransId="{EF092D0C-69BB-411A-A26D-2C8FDE10BA44}" sibTransId="{4C1E2C21-C62B-4CCA-B0E8-14C52FB012A7}"/>
    <dgm:cxn modelId="{23277CEE-3A64-4A36-B0A9-13185697CB25}" type="presOf" srcId="{05759525-BF43-4757-ABDC-0490FA6EB1A2}" destId="{4F9C23B2-736C-4ECD-BCA4-96D155487C58}" srcOrd="0" destOrd="0" presId="urn:microsoft.com/office/officeart/2005/8/layout/radial4"/>
    <dgm:cxn modelId="{742CDE4B-E0FE-4103-B9F3-4F8E41E7A596}" type="presOf" srcId="{46D5BC8F-2D05-497A-AD86-4214B8D589C8}" destId="{27950274-73D7-4B69-87FE-73D3EF617FCD}" srcOrd="0" destOrd="0" presId="urn:microsoft.com/office/officeart/2005/8/layout/radial4"/>
    <dgm:cxn modelId="{A97BAE03-2725-4C54-93C6-5A79EAD0E1C5}" type="presOf" srcId="{DEA10622-31A1-4118-82F2-441BB8E16C49}" destId="{458441C7-6A2B-440C-B416-EC3303C2506F}" srcOrd="0" destOrd="0" presId="urn:microsoft.com/office/officeart/2005/8/layout/radial4"/>
    <dgm:cxn modelId="{85F010F4-EBEF-4E6F-B8FC-B63182B5CEF9}" type="presParOf" srcId="{5138B972-4C2E-44CC-A141-844427A87838}" destId="{B41ACEB7-EA0E-4882-A39E-0495203A0C04}" srcOrd="0" destOrd="0" presId="urn:microsoft.com/office/officeart/2005/8/layout/radial4"/>
    <dgm:cxn modelId="{AF4C7224-4840-4709-BA16-D6A2CEF37AD1}" type="presParOf" srcId="{5138B972-4C2E-44CC-A141-844427A87838}" destId="{27950274-73D7-4B69-87FE-73D3EF617FCD}" srcOrd="1" destOrd="0" presId="urn:microsoft.com/office/officeart/2005/8/layout/radial4"/>
    <dgm:cxn modelId="{FF612AFC-09B8-40CF-9ADB-1F67849485C3}" type="presParOf" srcId="{5138B972-4C2E-44CC-A141-844427A87838}" destId="{064ECBB5-0A94-4FED-8A80-609B567E9CE3}" srcOrd="2" destOrd="0" presId="urn:microsoft.com/office/officeart/2005/8/layout/radial4"/>
    <dgm:cxn modelId="{78EAAB8D-A43C-4B4B-841C-49574E9D54D9}" type="presParOf" srcId="{5138B972-4C2E-44CC-A141-844427A87838}" destId="{4F9C23B2-736C-4ECD-BCA4-96D155487C58}" srcOrd="3" destOrd="0" presId="urn:microsoft.com/office/officeart/2005/8/layout/radial4"/>
    <dgm:cxn modelId="{632B288F-1CDA-4085-8BAF-1A06F0B1D381}" type="presParOf" srcId="{5138B972-4C2E-44CC-A141-844427A87838}" destId="{1261755C-1201-40F5-B1C0-7480DB37D915}" srcOrd="4" destOrd="0" presId="urn:microsoft.com/office/officeart/2005/8/layout/radial4"/>
    <dgm:cxn modelId="{B5683B16-C23A-452E-B6DC-22A247E0F2FA}" type="presParOf" srcId="{5138B972-4C2E-44CC-A141-844427A87838}" destId="{EDD16C3F-021A-4DFE-875F-B68C861AD6E3}" srcOrd="5" destOrd="0" presId="urn:microsoft.com/office/officeart/2005/8/layout/radial4"/>
    <dgm:cxn modelId="{C094381B-273A-4149-AA2E-5AFE38F62336}" type="presParOf" srcId="{5138B972-4C2E-44CC-A141-844427A87838}" destId="{261D93A3-A7F6-4933-9702-DC9F5AFB85BA}" srcOrd="6" destOrd="0" presId="urn:microsoft.com/office/officeart/2005/8/layout/radial4"/>
    <dgm:cxn modelId="{4C8E5248-30D2-4406-8CB6-7A328DE07177}" type="presParOf" srcId="{5138B972-4C2E-44CC-A141-844427A87838}" destId="{E6ABE7D3-0ED2-4C1B-9B2F-77B0ADA4DC32}" srcOrd="7" destOrd="0" presId="urn:microsoft.com/office/officeart/2005/8/layout/radial4"/>
    <dgm:cxn modelId="{46B17E6C-F46D-4939-B65E-4E0DF0FC0098}" type="presParOf" srcId="{5138B972-4C2E-44CC-A141-844427A87838}" destId="{8F19EF1F-A127-4FE1-981F-48B338C081C2}" srcOrd="8" destOrd="0" presId="urn:microsoft.com/office/officeart/2005/8/layout/radial4"/>
    <dgm:cxn modelId="{53BB64F4-EDF6-4CDD-9C89-3535FE1366E5}" type="presParOf" srcId="{5138B972-4C2E-44CC-A141-844427A87838}" destId="{645191DB-F5AE-4F58-BA2F-B5ED65B0F6F7}" srcOrd="9" destOrd="0" presId="urn:microsoft.com/office/officeart/2005/8/layout/radial4"/>
    <dgm:cxn modelId="{2D75D92A-ACDC-4A79-8023-D11B277C4F4F}" type="presParOf" srcId="{5138B972-4C2E-44CC-A141-844427A87838}" destId="{0A5882FB-CCD4-4F3A-B6C1-7701ADB1C01D}" srcOrd="10" destOrd="0" presId="urn:microsoft.com/office/officeart/2005/8/layout/radial4"/>
    <dgm:cxn modelId="{C75E4365-FFD5-4450-9405-9B3F789181F1}" type="presParOf" srcId="{5138B972-4C2E-44CC-A141-844427A87838}" destId="{458441C7-6A2B-440C-B416-EC3303C2506F}" srcOrd="11" destOrd="0" presId="urn:microsoft.com/office/officeart/2005/8/layout/radial4"/>
    <dgm:cxn modelId="{3379946B-A58B-4E4B-B8C5-735F68E3F0A2}" type="presParOf" srcId="{5138B972-4C2E-44CC-A141-844427A87838}" destId="{13460439-4FF4-464C-981F-0275FCE92B5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ACEB7-EA0E-4882-A39E-0495203A0C04}">
      <dsp:nvSpPr>
        <dsp:cNvPr id="0" name=""/>
        <dsp:cNvSpPr/>
      </dsp:nvSpPr>
      <dsp:spPr>
        <a:xfrm>
          <a:off x="3397862" y="3275819"/>
          <a:ext cx="2918290" cy="29182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ВОЕННОЕ СТРАНОВЕДЕНИЕ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5236" y="3703193"/>
        <a:ext cx="2063542" cy="2063542"/>
      </dsp:txXfrm>
    </dsp:sp>
    <dsp:sp modelId="{27950274-73D7-4B69-87FE-73D3EF617FCD}">
      <dsp:nvSpPr>
        <dsp:cNvPr id="0" name=""/>
        <dsp:cNvSpPr/>
      </dsp:nvSpPr>
      <dsp:spPr>
        <a:xfrm rot="12268134">
          <a:off x="1286370" y="3245419"/>
          <a:ext cx="2224597" cy="7416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4ECBB5-0A94-4FED-8A80-609B567E9CE3}">
      <dsp:nvSpPr>
        <dsp:cNvPr id="0" name=""/>
        <dsp:cNvSpPr/>
      </dsp:nvSpPr>
      <dsp:spPr>
        <a:xfrm>
          <a:off x="475467" y="2426890"/>
          <a:ext cx="1821605" cy="1457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География и природные ресурсы</a:t>
          </a:r>
          <a:endParaRPr lang="ru-RU" sz="2000" b="0" kern="1200" dirty="0"/>
        </a:p>
      </dsp:txBody>
      <dsp:txXfrm>
        <a:off x="518149" y="2469572"/>
        <a:ext cx="1736241" cy="1371920"/>
      </dsp:txXfrm>
    </dsp:sp>
    <dsp:sp modelId="{4F9C23B2-736C-4ECD-BCA4-96D155487C58}">
      <dsp:nvSpPr>
        <dsp:cNvPr id="0" name=""/>
        <dsp:cNvSpPr/>
      </dsp:nvSpPr>
      <dsp:spPr>
        <a:xfrm rot="14609484">
          <a:off x="2455329" y="1891249"/>
          <a:ext cx="2336556" cy="7416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61755C-1201-40F5-B1C0-7480DB37D915}">
      <dsp:nvSpPr>
        <dsp:cNvPr id="0" name=""/>
        <dsp:cNvSpPr/>
      </dsp:nvSpPr>
      <dsp:spPr>
        <a:xfrm>
          <a:off x="2191364" y="487979"/>
          <a:ext cx="1821605" cy="1457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История и культура государства</a:t>
          </a:r>
          <a:endParaRPr lang="ru-RU" sz="2000" kern="1200" dirty="0"/>
        </a:p>
      </dsp:txBody>
      <dsp:txXfrm>
        <a:off x="2234046" y="530661"/>
        <a:ext cx="1736241" cy="1371920"/>
      </dsp:txXfrm>
    </dsp:sp>
    <dsp:sp modelId="{EDD16C3F-021A-4DFE-875F-B68C861AD6E3}">
      <dsp:nvSpPr>
        <dsp:cNvPr id="0" name=""/>
        <dsp:cNvSpPr/>
      </dsp:nvSpPr>
      <dsp:spPr>
        <a:xfrm rot="17449542">
          <a:off x="4712780" y="1853218"/>
          <a:ext cx="2198648" cy="7416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1D93A3-A7F6-4933-9702-DC9F5AFB85BA}">
      <dsp:nvSpPr>
        <dsp:cNvPr id="0" name=""/>
        <dsp:cNvSpPr/>
      </dsp:nvSpPr>
      <dsp:spPr>
        <a:xfrm>
          <a:off x="5292140" y="467902"/>
          <a:ext cx="1821605" cy="1457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Население</a:t>
          </a:r>
          <a:endParaRPr lang="ru-RU" sz="2000" kern="1200" dirty="0"/>
        </a:p>
      </dsp:txBody>
      <dsp:txXfrm>
        <a:off x="5334822" y="510584"/>
        <a:ext cx="1736241" cy="1371920"/>
      </dsp:txXfrm>
    </dsp:sp>
    <dsp:sp modelId="{E6ABE7D3-0ED2-4C1B-9B2F-77B0ADA4DC32}">
      <dsp:nvSpPr>
        <dsp:cNvPr id="0" name=""/>
        <dsp:cNvSpPr/>
      </dsp:nvSpPr>
      <dsp:spPr>
        <a:xfrm rot="10083240">
          <a:off x="1183095" y="4914274"/>
          <a:ext cx="2147348" cy="7416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19EF1F-A127-4FE1-981F-48B338C081C2}">
      <dsp:nvSpPr>
        <dsp:cNvPr id="0" name=""/>
        <dsp:cNvSpPr/>
      </dsp:nvSpPr>
      <dsp:spPr>
        <a:xfrm>
          <a:off x="295545" y="4778698"/>
          <a:ext cx="1821605" cy="1457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Вводная лекция</a:t>
          </a:r>
          <a:endParaRPr lang="ru-RU" sz="2000" kern="1200" dirty="0"/>
        </a:p>
      </dsp:txBody>
      <dsp:txXfrm>
        <a:off x="338227" y="4821380"/>
        <a:ext cx="1736241" cy="1371920"/>
      </dsp:txXfrm>
    </dsp:sp>
    <dsp:sp modelId="{645191DB-F5AE-4F58-BA2F-B5ED65B0F6F7}">
      <dsp:nvSpPr>
        <dsp:cNvPr id="0" name=""/>
        <dsp:cNvSpPr/>
      </dsp:nvSpPr>
      <dsp:spPr>
        <a:xfrm rot="19972710">
          <a:off x="6148959" y="3158594"/>
          <a:ext cx="2123412" cy="7416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5882FB-CCD4-4F3A-B6C1-7701ADB1C01D}">
      <dsp:nvSpPr>
        <dsp:cNvPr id="0" name=""/>
        <dsp:cNvSpPr/>
      </dsp:nvSpPr>
      <dsp:spPr>
        <a:xfrm>
          <a:off x="7244826" y="2316769"/>
          <a:ext cx="1821605" cy="1457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Экономика</a:t>
          </a:r>
          <a:endParaRPr lang="ru-RU" sz="2000" kern="1200" dirty="0"/>
        </a:p>
      </dsp:txBody>
      <dsp:txXfrm>
        <a:off x="7287508" y="2359451"/>
        <a:ext cx="1736241" cy="1371920"/>
      </dsp:txXfrm>
    </dsp:sp>
    <dsp:sp modelId="{458441C7-6A2B-440C-B416-EC3303C2506F}">
      <dsp:nvSpPr>
        <dsp:cNvPr id="0" name=""/>
        <dsp:cNvSpPr/>
      </dsp:nvSpPr>
      <dsp:spPr>
        <a:xfrm rot="729774">
          <a:off x="6380972" y="4922833"/>
          <a:ext cx="2136461" cy="7416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460439-4FF4-464C-981F-0275FCE92B5E}">
      <dsp:nvSpPr>
        <dsp:cNvPr id="0" name=""/>
        <dsp:cNvSpPr/>
      </dsp:nvSpPr>
      <dsp:spPr>
        <a:xfrm>
          <a:off x="7582652" y="4790085"/>
          <a:ext cx="1821605" cy="1457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Военная политика и вооружённые силы</a:t>
          </a:r>
          <a:endParaRPr lang="ru-RU" sz="2000" b="0" kern="1200" dirty="0"/>
        </a:p>
      </dsp:txBody>
      <dsp:txXfrm>
        <a:off x="7625334" y="4832767"/>
        <a:ext cx="1736241" cy="137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082887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 b="1">
                <a:latin typeface="Calibri" panose="020F0502020204030204" pitchFamily="34" charset="0"/>
              </a:defRPr>
            </a:lvl1pPr>
          </a:lstStyle>
          <a:p>
            <a:pPr lvl="0">
              <a:defRPr sz="1800"/>
            </a:pPr>
            <a:r>
              <a:rPr sz="6700" dirty="0" err="1"/>
              <a:t>Образец</a:t>
            </a:r>
            <a:r>
              <a:rPr sz="6700" dirty="0"/>
              <a:t> </a:t>
            </a:r>
            <a:r>
              <a:rPr sz="6700" dirty="0" err="1"/>
              <a:t>заголовка</a:t>
            </a:r>
            <a:endParaRPr sz="6700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082887" y="1772267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535353"/>
                </a:solidFill>
              </a:rPr>
              <a:t>Образец</a:t>
            </a:r>
            <a:r>
              <a:rPr sz="2700" dirty="0">
                <a:solidFill>
                  <a:srgbClr val="535353"/>
                </a:solidFill>
              </a:rPr>
              <a:t> </a:t>
            </a:r>
            <a:r>
              <a:rPr sz="2700" dirty="0" err="1">
                <a:solidFill>
                  <a:srgbClr val="535353"/>
                </a:solidFill>
              </a:rPr>
              <a:t>подзаголовка</a:t>
            </a:r>
            <a:endParaRPr sz="2700" dirty="0">
              <a:solidFill>
                <a:srgbClr val="535353"/>
              </a:solidFill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7491938" y="7018699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ransition spd="med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5393014" y="5924550"/>
            <a:ext cx="4702852" cy="130169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sz="1740" b="1" dirty="0" err="1"/>
              <a:t>Реализация</a:t>
            </a:r>
            <a:r>
              <a:rPr sz="1740" b="1" dirty="0"/>
              <a:t> </a:t>
            </a:r>
            <a:r>
              <a:rPr sz="1740" b="1" dirty="0" err="1"/>
              <a:t>программы</a:t>
            </a:r>
            <a:r>
              <a:rPr sz="1740" b="1" dirty="0"/>
              <a:t/>
            </a:r>
            <a:br>
              <a:rPr sz="1740" b="1" dirty="0"/>
            </a:br>
            <a:r>
              <a:rPr sz="1740" b="1" dirty="0" err="1"/>
              <a:t>повышения</a:t>
            </a:r>
            <a:r>
              <a:rPr sz="1740" b="1" dirty="0"/>
              <a:t> </a:t>
            </a:r>
            <a:r>
              <a:rPr sz="1740" b="1" dirty="0" err="1"/>
              <a:t>конкурентоспособности</a:t>
            </a:r>
            <a:r>
              <a:rPr sz="1740" dirty="0"/>
              <a:t/>
            </a:r>
            <a:br>
              <a:rPr sz="1740" dirty="0"/>
            </a:br>
            <a:r>
              <a:rPr sz="1740" b="1" dirty="0" err="1"/>
              <a:t>Томского</a:t>
            </a:r>
            <a:r>
              <a:rPr sz="1740" b="1" dirty="0"/>
              <a:t> </a:t>
            </a:r>
            <a:r>
              <a:rPr sz="1740" b="1" dirty="0" err="1"/>
              <a:t>государственного</a:t>
            </a:r>
            <a:r>
              <a:rPr sz="1740" b="1" dirty="0"/>
              <a:t> </a:t>
            </a:r>
            <a:r>
              <a:rPr sz="1740" b="1" dirty="0" err="1"/>
              <a:t>университета</a:t>
            </a:r>
            <a:r>
              <a:rPr sz="1740" b="1" dirty="0"/>
              <a:t>,</a:t>
            </a:r>
            <a:r>
              <a:rPr sz="1740" dirty="0"/>
              <a:t/>
            </a:r>
            <a:br>
              <a:rPr sz="1740" dirty="0"/>
            </a:br>
            <a:r>
              <a:rPr sz="1740" dirty="0"/>
              <a:t>II </a:t>
            </a:r>
            <a:r>
              <a:rPr sz="1740" dirty="0" err="1"/>
              <a:t>этап</a:t>
            </a:r>
            <a:r>
              <a:rPr sz="1740" dirty="0"/>
              <a:t>, 2015-2016 </a:t>
            </a:r>
            <a:r>
              <a:rPr sz="1740" dirty="0" err="1"/>
              <a:t>гг</a:t>
            </a:r>
            <a:r>
              <a:rPr sz="174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6" y="5924550"/>
            <a:ext cx="3062764" cy="13613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319324" y="329842"/>
            <a:ext cx="9228437" cy="68679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военного образования НИ ТГУ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иностранных языков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sz="3800" b="1" dirty="0" smtClean="0">
                <a:solidFill>
                  <a:schemeClr val="tx1"/>
                </a:solidFill>
              </a:rPr>
              <a:t>Курс </a:t>
            </a:r>
            <a:r>
              <a:rPr lang="ru-RU" sz="3800" b="1" dirty="0">
                <a:solidFill>
                  <a:schemeClr val="tx1"/>
                </a:solidFill>
              </a:rPr>
              <a:t>видео-лекций </a:t>
            </a:r>
            <a:r>
              <a:rPr lang="ru-RU" sz="3800" b="1" dirty="0" smtClean="0">
                <a:solidFill>
                  <a:schemeClr val="tx1"/>
                </a:solidFill>
              </a:rPr>
              <a:t>на </a:t>
            </a:r>
            <a:r>
              <a:rPr lang="ru-RU" sz="3800" b="1" dirty="0">
                <a:solidFill>
                  <a:schemeClr val="tx1"/>
                </a:solidFill>
              </a:rPr>
              <a:t>английском языке </a:t>
            </a:r>
            <a:br>
              <a:rPr lang="ru-RU" sz="3800" b="1" dirty="0">
                <a:solidFill>
                  <a:schemeClr val="tx1"/>
                </a:solidFill>
              </a:rPr>
            </a:br>
            <a:r>
              <a:rPr lang="ru-RU" sz="3800" b="1" dirty="0">
                <a:solidFill>
                  <a:schemeClr val="tx1"/>
                </a:solidFill>
              </a:rPr>
              <a:t>по военному страноведению для студентов (курсантов) языковых </a:t>
            </a:r>
            <a:r>
              <a:rPr lang="ru-RU" sz="3800" b="1" dirty="0" smtClean="0">
                <a:solidFill>
                  <a:schemeClr val="tx1"/>
                </a:solidFill>
              </a:rPr>
              <a:t>факультетов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1258888" lvl="0" indent="-355600" algn="just"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Шевченко </a:t>
            </a:r>
            <a:r>
              <a:rPr lang="ru-RU" sz="2600" dirty="0">
                <a:solidFill>
                  <a:schemeClr val="tx1"/>
                </a:solidFill>
              </a:rPr>
              <a:t>Михаил Александрович, подполковник, начальник цикла ВП и ОВП УВЦ при </a:t>
            </a:r>
            <a:r>
              <a:rPr lang="ru-RU" sz="2600" dirty="0" smtClean="0">
                <a:solidFill>
                  <a:schemeClr val="tx1"/>
                </a:solidFill>
              </a:rPr>
              <a:t>ТГУ;</a:t>
            </a:r>
            <a:endParaRPr lang="ru-RU" sz="2600" dirty="0">
              <a:solidFill>
                <a:schemeClr val="tx1"/>
              </a:solidFill>
            </a:endParaRPr>
          </a:p>
          <a:p>
            <a:pPr marL="1258888" lvl="0" indent="-355600" algn="just">
              <a:buFont typeface="Arial" pitchFamily="34" charset="0"/>
              <a:buChar char="•"/>
            </a:pPr>
            <a:endParaRPr lang="ru-RU" sz="2600" dirty="0">
              <a:solidFill>
                <a:schemeClr val="tx1"/>
              </a:solidFill>
            </a:endParaRPr>
          </a:p>
          <a:p>
            <a:pPr marL="1258888" lvl="0" indent="-355600" algn="just">
              <a:buFont typeface="Arial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Игнатов Артем Андреевич, старший лейтенант, преподаватель цикла ВП и ОВП УВЦ при </a:t>
            </a:r>
            <a:r>
              <a:rPr lang="ru-RU" sz="2600" dirty="0" smtClean="0">
                <a:solidFill>
                  <a:schemeClr val="tx1"/>
                </a:solidFill>
              </a:rPr>
              <a:t>ТГУ;</a:t>
            </a:r>
            <a:endParaRPr lang="ru-RU" sz="2600" dirty="0">
              <a:solidFill>
                <a:schemeClr val="tx1"/>
              </a:solidFill>
            </a:endParaRPr>
          </a:p>
          <a:p>
            <a:pPr marL="1258888" lvl="0" indent="-355600" algn="just">
              <a:buFont typeface="Arial" pitchFamily="34" charset="0"/>
              <a:buChar char="•"/>
            </a:pPr>
            <a:endParaRPr lang="ru-RU" sz="2600" dirty="0">
              <a:solidFill>
                <a:schemeClr val="tx1"/>
              </a:solidFill>
            </a:endParaRPr>
          </a:p>
          <a:p>
            <a:pPr marL="1258888" indent="-355600" algn="just">
              <a:buFont typeface="Arial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Митчелл </a:t>
            </a:r>
            <a:r>
              <a:rPr lang="ru-RU" sz="2600" dirty="0" smtClean="0">
                <a:solidFill>
                  <a:schemeClr val="tx1"/>
                </a:solidFill>
              </a:rPr>
              <a:t>Пётр </a:t>
            </a:r>
            <a:r>
              <a:rPr lang="ru-RU" sz="2600" dirty="0" err="1">
                <a:solidFill>
                  <a:schemeClr val="tx1"/>
                </a:solidFill>
              </a:rPr>
              <a:t>Джонович</a:t>
            </a:r>
            <a:r>
              <a:rPr lang="ru-RU" sz="2600" dirty="0">
                <a:solidFill>
                  <a:schemeClr val="tx1"/>
                </a:solidFill>
              </a:rPr>
              <a:t>, ст. преподаватель кафедры английской филологии, заместитель декана по международным связям ФИЯ </a:t>
            </a:r>
            <a:r>
              <a:rPr lang="ru-RU" sz="2600" dirty="0" smtClean="0">
                <a:solidFill>
                  <a:schemeClr val="tx1"/>
                </a:solidFill>
              </a:rPr>
              <a:t>ТГУ.</a:t>
            </a:r>
            <a:endParaRPr lang="ru-RU" sz="2600" dirty="0">
              <a:solidFill>
                <a:schemeClr val="tx1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800" dirty="0" smtClean="0"/>
              <a:t>	</a:t>
            </a:r>
            <a:endParaRPr sz="2700" dirty="0">
              <a:solidFill>
                <a:srgbClr val="A7A7A7"/>
              </a:solidFill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2</a:t>
            </a:fld>
            <a:endParaRPr sz="1300" dirty="0">
              <a:solidFill>
                <a:srgbClr val="888888"/>
              </a:solidFill>
            </a:endParaRPr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240905" y="6874603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гг</a:t>
            </a:r>
            <a:endParaRPr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http://100letvvs.ru/img/stolet/00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201869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94" y="227733"/>
            <a:ext cx="2070925" cy="9845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082887" y="-427512"/>
            <a:ext cx="8772288" cy="1770610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 lvl="0">
              <a:defRPr sz="1800"/>
            </a:pPr>
            <a:r>
              <a:rPr lang="ru-RU" sz="5500" dirty="0" smtClean="0"/>
              <a:t>Основная идея проекта</a:t>
            </a:r>
            <a:endParaRPr sz="5500" dirty="0"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1082887" y="1367157"/>
            <a:ext cx="7740255" cy="550744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 algn="just" defTabSz="914400" rtl="0">
              <a:lnSpc>
                <a:spcPct val="100000"/>
              </a:lnSpc>
              <a:spcBef>
                <a:spcPct val="20000"/>
              </a:spcBef>
            </a:pPr>
            <a:r>
              <a:rPr lang="ru-RU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Создать курс </a:t>
            </a:r>
            <a:r>
              <a:rPr lang="ru-RU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видео-лекций на английском языке по военному </a:t>
            </a:r>
            <a:r>
              <a:rPr lang="ru-RU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страноведению, представляющий </a:t>
            </a:r>
            <a:r>
              <a:rPr lang="ru-RU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собой </a:t>
            </a:r>
            <a:r>
              <a:rPr lang="ru-RU" sz="2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сборник </a:t>
            </a:r>
            <a:r>
              <a:rPr lang="ru-RU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видеоматериалов,</a:t>
            </a:r>
          </a:p>
          <a:p>
            <a:pPr lvl="0" algn="just" defTabSz="914400" rtl="0">
              <a:lnSpc>
                <a:spcPct val="100000"/>
              </a:lnSpc>
              <a:spcBef>
                <a:spcPct val="20000"/>
              </a:spcBef>
            </a:pPr>
            <a:endParaRPr lang="ru-RU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algn="just" defTabSz="914400" rtl="0">
              <a:lnSpc>
                <a:spcPct val="100000"/>
              </a:lnSpc>
              <a:spcBef>
                <a:spcPct val="20000"/>
              </a:spcBef>
            </a:pPr>
            <a:endParaRPr lang="ru-RU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algn="just" defTabSz="914400" rtl="0">
              <a:lnSpc>
                <a:spcPct val="100000"/>
              </a:lnSpc>
              <a:spcBef>
                <a:spcPct val="20000"/>
              </a:spcBef>
            </a:pPr>
            <a:endParaRPr lang="ru-RU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algn="just" defTabSz="914400" rtl="0">
              <a:lnSpc>
                <a:spcPct val="100000"/>
              </a:lnSpc>
              <a:spcBef>
                <a:spcPct val="20000"/>
              </a:spcBef>
            </a:pPr>
            <a:endParaRPr lang="ru-RU" sz="28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algn="just" defTabSz="914400" rtl="0">
              <a:lnSpc>
                <a:spcPct val="100000"/>
              </a:lnSpc>
              <a:spcBef>
                <a:spcPct val="20000"/>
              </a:spcBef>
            </a:pPr>
            <a:endParaRPr lang="ru-RU" sz="28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algn="just" defTabSz="914400" rtl="0">
              <a:lnSpc>
                <a:spcPct val="100000"/>
              </a:lnSpc>
              <a:spcBef>
                <a:spcPct val="20000"/>
              </a:spcBef>
            </a:pPr>
            <a:endParaRPr lang="ru-RU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algn="just" defTabSz="914400" rtl="0">
              <a:lnSpc>
                <a:spcPct val="100000"/>
              </a:lnSpc>
              <a:spcBef>
                <a:spcPct val="20000"/>
              </a:spcBef>
            </a:pPr>
            <a:endParaRPr lang="ru-RU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algn="just" defTabSz="914400" rtl="0">
              <a:lnSpc>
                <a:spcPct val="100000"/>
              </a:lnSpc>
              <a:spcBef>
                <a:spcPct val="20000"/>
              </a:spcBef>
            </a:pPr>
            <a:r>
              <a:rPr lang="ru-RU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которые могут быть в дальнейшем использованы студентами (курсантами) языковых факультетов и других направлений подготовки.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3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гг</a:t>
            </a:r>
            <a:endParaRPr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cs620328.vk.me/v620328054/3fb2/F3t5-Zjz0c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7" y="2870286"/>
            <a:ext cx="377263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24618.vk.me/v624618054/24753/o3Cum2JSBy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3" y="2870286"/>
            <a:ext cx="346297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4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t>4</a:t>
            </a:fld>
            <a:endParaRPr sz="1300">
              <a:solidFill>
                <a:srgbClr val="888888"/>
              </a:solidFill>
            </a:endParaRPr>
          </a:p>
        </p:txBody>
      </p:sp>
      <p:pic>
        <p:nvPicPr>
          <p:cNvPr id="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828" y="691106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240905" y="6874603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гг</a:t>
            </a:r>
            <a:endParaRPr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67180096"/>
              </p:ext>
            </p:extLst>
          </p:nvPr>
        </p:nvGraphicFramePr>
        <p:xfrm>
          <a:off x="296883" y="201881"/>
          <a:ext cx="9714015" cy="644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9713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73215" y="2028891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Shape 200"/>
          <p:cNvSpPr/>
          <p:nvPr/>
        </p:nvSpPr>
        <p:spPr>
          <a:xfrm>
            <a:off x="6576175" y="5313290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7" name="Shape 200"/>
          <p:cNvSpPr/>
          <p:nvPr/>
        </p:nvSpPr>
        <p:spPr>
          <a:xfrm>
            <a:off x="6576175" y="5950651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5314121"/>
            <a:ext cx="1412240" cy="16161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826</TotalTime>
  <Words>125</Words>
  <Application>Microsoft Office PowerPoint</Application>
  <PresentationFormat>Произвольный</PresentationFormat>
  <Paragraphs>44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Default</vt:lpstr>
      <vt:lpstr>Реализация программы повышения конкурентоспособности Томского государственного университета, II этап, 2015-2016 гг.</vt:lpstr>
      <vt:lpstr>Презентация PowerPoint</vt:lpstr>
      <vt:lpstr>Основная идея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повышения конкурентоспособности Томского государственного университета, II этап, 2015-2016 гг.</dc:title>
  <dc:creator>Katya Shestakova</dc:creator>
  <cp:lastModifiedBy>Admin</cp:lastModifiedBy>
  <cp:revision>55</cp:revision>
  <dcterms:modified xsi:type="dcterms:W3CDTF">2016-10-06T07:46:19Z</dcterms:modified>
</cp:coreProperties>
</file>